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5" r:id="rId1"/>
  </p:sldMasterIdLst>
  <p:notesMasterIdLst>
    <p:notesMasterId r:id="rId5"/>
  </p:notesMasterIdLst>
  <p:sldIdLst>
    <p:sldId id="261" r:id="rId2"/>
    <p:sldId id="257" r:id="rId3"/>
    <p:sldId id="258" r:id="rId4"/>
  </p:sldIdLst>
  <p:sldSz cx="9144000" cy="5143500" type="screen16x9"/>
  <p:notesSz cx="6858000" cy="9144000"/>
  <p:embeddedFontLst>
    <p:embeddedFont>
      <p:font typeface="Lato" panose="020F0502020204030203" pitchFamily="34" charset="0"/>
      <p:regular r:id="rId6"/>
      <p:bold r:id="rId7"/>
      <p:italic r:id="rId8"/>
      <p:boldItalic r:id="rId9"/>
    </p:embeddedFont>
    <p:embeddedFont>
      <p:font typeface="Raleway" panose="020B0503030101060003" pitchFamily="34" charset="77"/>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p:cViewPr varScale="1">
        <p:scale>
          <a:sx n="159" d="100"/>
          <a:sy n="159" d="100"/>
        </p:scale>
        <p:origin x="728"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viewProps" Target="viewProps.xml"/><Relationship Id="rId10" Type="http://schemas.openxmlformats.org/officeDocument/2006/relationships/font" Target="fonts/font5.fntdata"/><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g10581f7d473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g10581f7d473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1f88252dc4_0_15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1f88252dc4_0_15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image" Target="../media/image7.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8.emf"/></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retro cover 1">
  <p:cSld name="TITLE_1_1">
    <p:spTree>
      <p:nvGrpSpPr>
        <p:cNvPr id="1" name="Shape 25"/>
        <p:cNvGrpSpPr/>
        <p:nvPr/>
      </p:nvGrpSpPr>
      <p:grpSpPr>
        <a:xfrm>
          <a:off x="0" y="0"/>
          <a:ext cx="0" cy="0"/>
          <a:chOff x="0" y="0"/>
          <a:chExt cx="0" cy="0"/>
        </a:xfrm>
      </p:grpSpPr>
      <p:pic>
        <p:nvPicPr>
          <p:cNvPr id="9" name="Immagine 8">
            <a:extLst>
              <a:ext uri="{FF2B5EF4-FFF2-40B4-BE49-F238E27FC236}">
                <a16:creationId xmlns:a16="http://schemas.microsoft.com/office/drawing/2014/main" id="{661F1FDD-361C-E9E6-6073-1A19F85176F6}"/>
              </a:ext>
            </a:extLst>
          </p:cNvPr>
          <p:cNvPicPr>
            <a:picLocks noChangeAspect="1"/>
          </p:cNvPicPr>
          <p:nvPr userDrawn="1"/>
        </p:nvPicPr>
        <p:blipFill>
          <a:blip r:embed="rId2"/>
          <a:stretch>
            <a:fillRect/>
          </a:stretch>
        </p:blipFill>
        <p:spPr>
          <a:xfrm>
            <a:off x="297180" y="268618"/>
            <a:ext cx="1035362" cy="1231313"/>
          </a:xfrm>
          <a:prstGeom prst="rect">
            <a:avLst/>
          </a:prstGeom>
        </p:spPr>
      </p:pic>
      <p:sp>
        <p:nvSpPr>
          <p:cNvPr id="10" name="Google Shape;26;p6">
            <a:extLst>
              <a:ext uri="{FF2B5EF4-FFF2-40B4-BE49-F238E27FC236}">
                <a16:creationId xmlns:a16="http://schemas.microsoft.com/office/drawing/2014/main" id="{38F456C5-972D-A48E-3D68-B0B712CF38FB}"/>
              </a:ext>
            </a:extLst>
          </p:cNvPr>
          <p:cNvSpPr txBox="1"/>
          <p:nvPr userDrawn="1"/>
        </p:nvSpPr>
        <p:spPr>
          <a:xfrm>
            <a:off x="7520083" y="639625"/>
            <a:ext cx="1457700" cy="628800"/>
          </a:xfrm>
          <a:prstGeom prst="rect">
            <a:avLst/>
          </a:prstGeom>
          <a:noFill/>
          <a:ln>
            <a:noFill/>
          </a:ln>
        </p:spPr>
        <p:txBody>
          <a:bodyPr spcFirstLastPara="1" wrap="square" lIns="91425" tIns="91425" rIns="91425" bIns="91425" anchor="ctr" anchorCtr="0">
            <a:noAutofit/>
          </a:bodyPr>
          <a:lstStyle/>
          <a:p>
            <a:pPr marL="0" lvl="0" indent="0" algn="r" rtl="0">
              <a:lnSpc>
                <a:spcPct val="115000"/>
              </a:lnSpc>
              <a:spcBef>
                <a:spcPts val="0"/>
              </a:spcBef>
              <a:spcAft>
                <a:spcPts val="0"/>
              </a:spcAft>
              <a:buNone/>
            </a:pPr>
            <a:r>
              <a:rPr lang="it" sz="1200" b="0" dirty="0"/>
              <a:t>@opengovitaly</a:t>
            </a:r>
            <a:endParaRPr sz="1200" b="0" dirty="0"/>
          </a:p>
          <a:p>
            <a:pPr marL="0" lvl="0" indent="0" algn="r" rtl="0">
              <a:lnSpc>
                <a:spcPct val="115000"/>
              </a:lnSpc>
              <a:spcBef>
                <a:spcPts val="0"/>
              </a:spcBef>
              <a:spcAft>
                <a:spcPts val="0"/>
              </a:spcAft>
              <a:buNone/>
            </a:pPr>
            <a:r>
              <a:rPr lang="it" sz="1200" b="0" dirty="0"/>
              <a:t>open.gov.it</a:t>
            </a:r>
            <a:endParaRPr sz="1200" b="0" dirty="0"/>
          </a:p>
        </p:txBody>
      </p:sp>
      <p:cxnSp>
        <p:nvCxnSpPr>
          <p:cNvPr id="11" name="Google Shape;29;p6">
            <a:extLst>
              <a:ext uri="{FF2B5EF4-FFF2-40B4-BE49-F238E27FC236}">
                <a16:creationId xmlns:a16="http://schemas.microsoft.com/office/drawing/2014/main" id="{2A8DEB6F-7F1D-D382-04FC-170949733A3A}"/>
              </a:ext>
            </a:extLst>
          </p:cNvPr>
          <p:cNvCxnSpPr>
            <a:cxnSpLocks/>
          </p:cNvCxnSpPr>
          <p:nvPr userDrawn="1"/>
        </p:nvCxnSpPr>
        <p:spPr>
          <a:xfrm>
            <a:off x="162429" y="4924727"/>
            <a:ext cx="8815354" cy="0"/>
          </a:xfrm>
          <a:prstGeom prst="straightConnector1">
            <a:avLst/>
          </a:prstGeom>
          <a:noFill/>
          <a:ln w="9525" cap="flat" cmpd="sng">
            <a:solidFill>
              <a:srgbClr val="B7B7B7"/>
            </a:solidFill>
            <a:prstDash val="solid"/>
            <a:round/>
            <a:headEnd type="none" w="med" len="med"/>
            <a:tailEnd type="none" w="med" len="med"/>
          </a:ln>
        </p:spPr>
      </p:cxnSp>
      <p:cxnSp>
        <p:nvCxnSpPr>
          <p:cNvPr id="13" name="Google Shape;29;p6">
            <a:extLst>
              <a:ext uri="{FF2B5EF4-FFF2-40B4-BE49-F238E27FC236}">
                <a16:creationId xmlns:a16="http://schemas.microsoft.com/office/drawing/2014/main" id="{5B65461C-C815-008C-F670-A8BEED54C945}"/>
              </a:ext>
            </a:extLst>
          </p:cNvPr>
          <p:cNvCxnSpPr>
            <a:cxnSpLocks/>
          </p:cNvCxnSpPr>
          <p:nvPr userDrawn="1"/>
        </p:nvCxnSpPr>
        <p:spPr>
          <a:xfrm>
            <a:off x="162429" y="4182714"/>
            <a:ext cx="8815354" cy="0"/>
          </a:xfrm>
          <a:prstGeom prst="straightConnector1">
            <a:avLst/>
          </a:prstGeom>
          <a:noFill/>
          <a:ln w="9525" cap="flat" cmpd="sng">
            <a:solidFill>
              <a:srgbClr val="B7B7B7"/>
            </a:solidFill>
            <a:prstDash val="solid"/>
            <a:round/>
            <a:headEnd type="none" w="med" len="med"/>
            <a:tailEnd type="none" w="med" len="med"/>
          </a:ln>
        </p:spPr>
      </p:cxnSp>
      <p:pic>
        <p:nvPicPr>
          <p:cNvPr id="15" name="Immagine 14">
            <a:extLst>
              <a:ext uri="{FF2B5EF4-FFF2-40B4-BE49-F238E27FC236}">
                <a16:creationId xmlns:a16="http://schemas.microsoft.com/office/drawing/2014/main" id="{77AD502B-39CC-E90F-BF3C-DF6B4A7C16B4}"/>
              </a:ext>
            </a:extLst>
          </p:cNvPr>
          <p:cNvPicPr>
            <a:picLocks noChangeAspect="1"/>
          </p:cNvPicPr>
          <p:nvPr userDrawn="1"/>
        </p:nvPicPr>
        <p:blipFill>
          <a:blip r:embed="rId3"/>
          <a:stretch>
            <a:fillRect/>
          </a:stretch>
        </p:blipFill>
        <p:spPr>
          <a:xfrm>
            <a:off x="297180" y="4346053"/>
            <a:ext cx="8549640" cy="41533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 - pag interna DFP">
  <p:cSld name="TITLE_AND_BODY_1_1">
    <p:spTree>
      <p:nvGrpSpPr>
        <p:cNvPr id="1" name="Shape 31"/>
        <p:cNvGrpSpPr/>
        <p:nvPr/>
      </p:nvGrpSpPr>
      <p:grpSpPr>
        <a:xfrm>
          <a:off x="0" y="0"/>
          <a:ext cx="0" cy="0"/>
          <a:chOff x="0" y="0"/>
          <a:chExt cx="0" cy="0"/>
        </a:xfrm>
      </p:grpSpPr>
      <p:cxnSp>
        <p:nvCxnSpPr>
          <p:cNvPr id="32" name="Google Shape;32;p7"/>
          <p:cNvCxnSpPr/>
          <p:nvPr/>
        </p:nvCxnSpPr>
        <p:spPr>
          <a:xfrm>
            <a:off x="265050" y="4661249"/>
            <a:ext cx="8613900" cy="0"/>
          </a:xfrm>
          <a:prstGeom prst="straightConnector1">
            <a:avLst/>
          </a:prstGeom>
          <a:noFill/>
          <a:ln w="9525" cap="flat" cmpd="sng">
            <a:solidFill>
              <a:srgbClr val="B7B7B7"/>
            </a:solidFill>
            <a:prstDash val="solid"/>
            <a:round/>
            <a:headEnd type="none" w="med" len="med"/>
            <a:tailEnd type="none" w="med" len="med"/>
          </a:ln>
        </p:spPr>
      </p:cxnSp>
      <p:cxnSp>
        <p:nvCxnSpPr>
          <p:cNvPr id="35" name="Google Shape;35;p7"/>
          <p:cNvCxnSpPr/>
          <p:nvPr/>
        </p:nvCxnSpPr>
        <p:spPr>
          <a:xfrm>
            <a:off x="7809471" y="4775188"/>
            <a:ext cx="0" cy="238800"/>
          </a:xfrm>
          <a:prstGeom prst="straightConnector1">
            <a:avLst/>
          </a:prstGeom>
          <a:noFill/>
          <a:ln w="9525" cap="flat" cmpd="sng">
            <a:solidFill>
              <a:srgbClr val="B7B7B7"/>
            </a:solidFill>
            <a:prstDash val="solid"/>
            <a:round/>
            <a:headEnd type="none" w="med" len="med"/>
            <a:tailEnd type="none" w="med" len="med"/>
          </a:ln>
        </p:spPr>
      </p:cxnSp>
      <p:sp>
        <p:nvSpPr>
          <p:cNvPr id="38" name="Google Shape;38;p7"/>
          <p:cNvSpPr txBox="1"/>
          <p:nvPr/>
        </p:nvSpPr>
        <p:spPr>
          <a:xfrm>
            <a:off x="7804528" y="4762750"/>
            <a:ext cx="1139821" cy="263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it" sz="1000" b="0" dirty="0"/>
              <a:t>@opengovitaly</a:t>
            </a:r>
            <a:endParaRPr sz="1000" b="0" dirty="0"/>
          </a:p>
          <a:p>
            <a:pPr marL="0" lvl="0" indent="0" algn="r" rtl="0">
              <a:spcBef>
                <a:spcPts val="0"/>
              </a:spcBef>
              <a:spcAft>
                <a:spcPts val="0"/>
              </a:spcAft>
              <a:buNone/>
            </a:pPr>
            <a:r>
              <a:rPr lang="it" sz="1000" b="0" dirty="0"/>
              <a:t>open.gov.it</a:t>
            </a:r>
            <a:endParaRPr sz="1000" b="0" dirty="0"/>
          </a:p>
        </p:txBody>
      </p:sp>
      <p:pic>
        <p:nvPicPr>
          <p:cNvPr id="3" name="Immagine 2">
            <a:extLst>
              <a:ext uri="{FF2B5EF4-FFF2-40B4-BE49-F238E27FC236}">
                <a16:creationId xmlns:a16="http://schemas.microsoft.com/office/drawing/2014/main" id="{2516F9E0-3D5C-586C-D8B2-E3BA792257C8}"/>
              </a:ext>
            </a:extLst>
          </p:cNvPr>
          <p:cNvPicPr>
            <a:picLocks noChangeAspect="1"/>
          </p:cNvPicPr>
          <p:nvPr userDrawn="1"/>
        </p:nvPicPr>
        <p:blipFill>
          <a:blip r:embed="rId2"/>
          <a:stretch>
            <a:fillRect/>
          </a:stretch>
        </p:blipFill>
        <p:spPr>
          <a:xfrm>
            <a:off x="265049" y="4750637"/>
            <a:ext cx="7394916" cy="27581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 - pag interna DFP 1">
  <p:cSld name="TITLE_AND_BODY_1_1_1">
    <p:spTree>
      <p:nvGrpSpPr>
        <p:cNvPr id="1" name="Shape 40"/>
        <p:cNvGrpSpPr/>
        <p:nvPr/>
      </p:nvGrpSpPr>
      <p:grpSpPr>
        <a:xfrm>
          <a:off x="0" y="0"/>
          <a:ext cx="0" cy="0"/>
          <a:chOff x="0" y="0"/>
          <a:chExt cx="0" cy="0"/>
        </a:xfrm>
      </p:grpSpPr>
      <p:cxnSp>
        <p:nvCxnSpPr>
          <p:cNvPr id="42" name="Google Shape;42;p8"/>
          <p:cNvCxnSpPr/>
          <p:nvPr/>
        </p:nvCxnSpPr>
        <p:spPr>
          <a:xfrm>
            <a:off x="265050" y="4661249"/>
            <a:ext cx="8613900" cy="0"/>
          </a:xfrm>
          <a:prstGeom prst="straightConnector1">
            <a:avLst/>
          </a:prstGeom>
          <a:noFill/>
          <a:ln w="9525" cap="flat" cmpd="sng">
            <a:solidFill>
              <a:srgbClr val="B7B7B7"/>
            </a:solidFill>
            <a:prstDash val="solid"/>
            <a:round/>
            <a:headEnd type="none" w="med" len="med"/>
            <a:tailEnd type="none" w="med" len="med"/>
          </a:ln>
        </p:spPr>
      </p:cxnSp>
      <p:pic>
        <p:nvPicPr>
          <p:cNvPr id="44" name="Google Shape;44;p8"/>
          <p:cNvPicPr preferRelativeResize="0"/>
          <p:nvPr/>
        </p:nvPicPr>
        <p:blipFill>
          <a:blip r:embed="rId2">
            <a:alphaModFix/>
          </a:blip>
          <a:stretch>
            <a:fillRect/>
          </a:stretch>
        </p:blipFill>
        <p:spPr>
          <a:xfrm>
            <a:off x="265050" y="4762766"/>
            <a:ext cx="985498" cy="263700"/>
          </a:xfrm>
          <a:prstGeom prst="rect">
            <a:avLst/>
          </a:prstGeom>
          <a:noFill/>
          <a:ln>
            <a:noFill/>
          </a:ln>
        </p:spPr>
      </p:pic>
      <p:sp>
        <p:nvSpPr>
          <p:cNvPr id="46" name="Google Shape;46;p8"/>
          <p:cNvSpPr txBox="1"/>
          <p:nvPr/>
        </p:nvSpPr>
        <p:spPr>
          <a:xfrm>
            <a:off x="6003567" y="4762750"/>
            <a:ext cx="2940958" cy="263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it" sz="1000" dirty="0"/>
              <a:t>@opengovitaly  |  #OpenGovWeek  |  open.gov.it</a:t>
            </a:r>
            <a:endParaRPr sz="1000" dirty="0"/>
          </a:p>
        </p:txBody>
      </p:sp>
      <p:cxnSp>
        <p:nvCxnSpPr>
          <p:cNvPr id="2" name="Google Shape;35;p7">
            <a:extLst>
              <a:ext uri="{FF2B5EF4-FFF2-40B4-BE49-F238E27FC236}">
                <a16:creationId xmlns:a16="http://schemas.microsoft.com/office/drawing/2014/main" id="{2CE961D5-FDD0-F5EF-5CFC-D6D85AA8C3CF}"/>
              </a:ext>
            </a:extLst>
          </p:cNvPr>
          <p:cNvCxnSpPr/>
          <p:nvPr userDrawn="1"/>
        </p:nvCxnSpPr>
        <p:spPr>
          <a:xfrm>
            <a:off x="1505277" y="4762750"/>
            <a:ext cx="0" cy="238800"/>
          </a:xfrm>
          <a:prstGeom prst="straightConnector1">
            <a:avLst/>
          </a:prstGeom>
          <a:noFill/>
          <a:ln w="9525" cap="flat" cmpd="sng">
            <a:solidFill>
              <a:srgbClr val="B7B7B7"/>
            </a:solidFill>
            <a:prstDash val="solid"/>
            <a:round/>
            <a:headEnd type="none" w="med" len="med"/>
            <a:tailEnd type="none" w="med" len="med"/>
          </a:ln>
        </p:spPr>
      </p:cxnSp>
      <p:pic>
        <p:nvPicPr>
          <p:cNvPr id="4" name="Immagine 3">
            <a:extLst>
              <a:ext uri="{FF2B5EF4-FFF2-40B4-BE49-F238E27FC236}">
                <a16:creationId xmlns:a16="http://schemas.microsoft.com/office/drawing/2014/main" id="{7E750CC6-728A-512D-5230-E4B89A0A2304}"/>
              </a:ext>
            </a:extLst>
          </p:cNvPr>
          <p:cNvPicPr>
            <a:picLocks noChangeAspect="1"/>
          </p:cNvPicPr>
          <p:nvPr userDrawn="1"/>
        </p:nvPicPr>
        <p:blipFill>
          <a:blip r:embed="rId3"/>
          <a:stretch>
            <a:fillRect/>
          </a:stretch>
        </p:blipFill>
        <p:spPr>
          <a:xfrm>
            <a:off x="1717862" y="4772542"/>
            <a:ext cx="880557" cy="254350"/>
          </a:xfrm>
          <a:prstGeom prst="rect">
            <a:avLst/>
          </a:prstGeom>
        </p:spPr>
      </p:pic>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pertina_1">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589AD691-1BCB-415B-C855-3D8C86DC2E69}"/>
              </a:ext>
            </a:extLst>
          </p:cNvPr>
          <p:cNvSpPr/>
          <p:nvPr userDrawn="1"/>
        </p:nvSpPr>
        <p:spPr>
          <a:xfrm>
            <a:off x="0" y="4251960"/>
            <a:ext cx="9141320" cy="89154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Immagine 10">
            <a:extLst>
              <a:ext uri="{FF2B5EF4-FFF2-40B4-BE49-F238E27FC236}">
                <a16:creationId xmlns:a16="http://schemas.microsoft.com/office/drawing/2014/main" id="{CC564590-9B50-EEA7-852A-622674ABB2B5}"/>
              </a:ext>
            </a:extLst>
          </p:cNvPr>
          <p:cNvPicPr>
            <a:picLocks noChangeAspect="1"/>
          </p:cNvPicPr>
          <p:nvPr userDrawn="1"/>
        </p:nvPicPr>
        <p:blipFill>
          <a:blip r:embed="rId2"/>
          <a:stretch>
            <a:fillRect/>
          </a:stretch>
        </p:blipFill>
        <p:spPr>
          <a:xfrm>
            <a:off x="297180" y="4490062"/>
            <a:ext cx="8549640" cy="415335"/>
          </a:xfrm>
          <a:prstGeom prst="rect">
            <a:avLst/>
          </a:prstGeom>
        </p:spPr>
      </p:pic>
      <p:grpSp>
        <p:nvGrpSpPr>
          <p:cNvPr id="9" name="Gruppo 8">
            <a:extLst>
              <a:ext uri="{FF2B5EF4-FFF2-40B4-BE49-F238E27FC236}">
                <a16:creationId xmlns:a16="http://schemas.microsoft.com/office/drawing/2014/main" id="{761325DF-90F3-5FD0-95DC-C6D935935EC9}"/>
              </a:ext>
            </a:extLst>
          </p:cNvPr>
          <p:cNvGrpSpPr/>
          <p:nvPr userDrawn="1"/>
        </p:nvGrpSpPr>
        <p:grpSpPr>
          <a:xfrm>
            <a:off x="5482540" y="309196"/>
            <a:ext cx="3432304" cy="1417723"/>
            <a:chOff x="993895" y="1846695"/>
            <a:chExt cx="7235825" cy="2988777"/>
          </a:xfrm>
        </p:grpSpPr>
        <p:pic>
          <p:nvPicPr>
            <p:cNvPr id="12" name="Immagine 11">
              <a:extLst>
                <a:ext uri="{FF2B5EF4-FFF2-40B4-BE49-F238E27FC236}">
                  <a16:creationId xmlns:a16="http://schemas.microsoft.com/office/drawing/2014/main" id="{F2288AAA-40C8-CBD0-868B-DCEEC5F4FFB3}"/>
                </a:ext>
              </a:extLst>
            </p:cNvPr>
            <p:cNvPicPr>
              <a:picLocks noChangeAspect="1"/>
            </p:cNvPicPr>
            <p:nvPr userDrawn="1"/>
          </p:nvPicPr>
          <p:blipFill>
            <a:blip r:embed="rId3"/>
            <a:stretch>
              <a:fillRect/>
            </a:stretch>
          </p:blipFill>
          <p:spPr>
            <a:xfrm>
              <a:off x="993895" y="1846695"/>
              <a:ext cx="7171200" cy="2071410"/>
            </a:xfrm>
            <a:prstGeom prst="rect">
              <a:avLst/>
            </a:prstGeom>
          </p:spPr>
        </p:pic>
        <p:pic>
          <p:nvPicPr>
            <p:cNvPr id="13" name="Immagine 12">
              <a:extLst>
                <a:ext uri="{FF2B5EF4-FFF2-40B4-BE49-F238E27FC236}">
                  <a16:creationId xmlns:a16="http://schemas.microsoft.com/office/drawing/2014/main" id="{D7194D6F-7F62-2B68-2955-8B34DF9186F2}"/>
                </a:ext>
              </a:extLst>
            </p:cNvPr>
            <p:cNvPicPr>
              <a:picLocks noChangeAspect="1"/>
            </p:cNvPicPr>
            <p:nvPr userDrawn="1"/>
          </p:nvPicPr>
          <p:blipFill>
            <a:blip r:embed="rId4"/>
            <a:stretch>
              <a:fillRect/>
            </a:stretch>
          </p:blipFill>
          <p:spPr>
            <a:xfrm>
              <a:off x="2469060" y="4431203"/>
              <a:ext cx="1569154" cy="150819"/>
            </a:xfrm>
            <a:prstGeom prst="rect">
              <a:avLst/>
            </a:prstGeom>
          </p:spPr>
        </p:pic>
        <p:pic>
          <p:nvPicPr>
            <p:cNvPr id="14" name="Immagine 13">
              <a:extLst>
                <a:ext uri="{FF2B5EF4-FFF2-40B4-BE49-F238E27FC236}">
                  <a16:creationId xmlns:a16="http://schemas.microsoft.com/office/drawing/2014/main" id="{4A726EA0-52A4-F8E1-A095-FA98EAC2E5E7}"/>
                </a:ext>
              </a:extLst>
            </p:cNvPr>
            <p:cNvPicPr>
              <a:picLocks noChangeAspect="1"/>
            </p:cNvPicPr>
            <p:nvPr userDrawn="1"/>
          </p:nvPicPr>
          <p:blipFill>
            <a:blip r:embed="rId5"/>
            <a:stretch>
              <a:fillRect/>
            </a:stretch>
          </p:blipFill>
          <p:spPr>
            <a:xfrm>
              <a:off x="2459776" y="4691633"/>
              <a:ext cx="1569154" cy="143839"/>
            </a:xfrm>
            <a:prstGeom prst="rect">
              <a:avLst/>
            </a:prstGeom>
          </p:spPr>
        </p:pic>
        <p:pic>
          <p:nvPicPr>
            <p:cNvPr id="15" name="Immagine 14">
              <a:extLst>
                <a:ext uri="{FF2B5EF4-FFF2-40B4-BE49-F238E27FC236}">
                  <a16:creationId xmlns:a16="http://schemas.microsoft.com/office/drawing/2014/main" id="{DB651029-9D8D-D66C-6449-28A4A15455FE}"/>
                </a:ext>
              </a:extLst>
            </p:cNvPr>
            <p:cNvPicPr>
              <a:picLocks noChangeAspect="1"/>
            </p:cNvPicPr>
            <p:nvPr userDrawn="1"/>
          </p:nvPicPr>
          <p:blipFill>
            <a:blip r:embed="rId6"/>
            <a:stretch>
              <a:fillRect/>
            </a:stretch>
          </p:blipFill>
          <p:spPr>
            <a:xfrm>
              <a:off x="6961909" y="4485854"/>
              <a:ext cx="1267811" cy="332289"/>
            </a:xfrm>
            <a:prstGeom prst="rect">
              <a:avLst/>
            </a:prstGeom>
          </p:spPr>
        </p:pic>
      </p:grpSp>
    </p:spTree>
    <p:extLst>
      <p:ext uri="{BB962C8B-B14F-4D97-AF65-F5344CB8AC3E}">
        <p14:creationId xmlns:p14="http://schemas.microsoft.com/office/powerpoint/2010/main" val="1855533421"/>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iusura">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E7A248EE-6B9C-5BE0-2F78-51594898C3C4}"/>
              </a:ext>
            </a:extLst>
          </p:cNvPr>
          <p:cNvSpPr/>
          <p:nvPr userDrawn="1"/>
        </p:nvSpPr>
        <p:spPr>
          <a:xfrm>
            <a:off x="0" y="0"/>
            <a:ext cx="6503670" cy="5143500"/>
          </a:xfrm>
          <a:prstGeom prst="rect">
            <a:avLst/>
          </a:prstGeom>
          <a:solidFill>
            <a:srgbClr val="EFEF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Google Shape;46;p8">
            <a:extLst>
              <a:ext uri="{FF2B5EF4-FFF2-40B4-BE49-F238E27FC236}">
                <a16:creationId xmlns:a16="http://schemas.microsoft.com/office/drawing/2014/main" id="{0633E74A-FB20-828F-4C08-841F9F66F3E8}"/>
              </a:ext>
            </a:extLst>
          </p:cNvPr>
          <p:cNvSpPr txBox="1"/>
          <p:nvPr userDrawn="1"/>
        </p:nvSpPr>
        <p:spPr>
          <a:xfrm>
            <a:off x="4320272" y="3285347"/>
            <a:ext cx="2412518" cy="263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t" sz="800" dirty="0"/>
              <a:t>@opengovitaly  |  #OpenGovWeek  |  open.gov.it</a:t>
            </a:r>
            <a:endParaRPr sz="800" dirty="0"/>
          </a:p>
        </p:txBody>
      </p:sp>
      <p:pic>
        <p:nvPicPr>
          <p:cNvPr id="8" name="Immagine 7">
            <a:extLst>
              <a:ext uri="{FF2B5EF4-FFF2-40B4-BE49-F238E27FC236}">
                <a16:creationId xmlns:a16="http://schemas.microsoft.com/office/drawing/2014/main" id="{6F589592-DB8E-271E-83F4-87C3F78413FD}"/>
              </a:ext>
            </a:extLst>
          </p:cNvPr>
          <p:cNvPicPr>
            <a:picLocks noChangeAspect="1"/>
          </p:cNvPicPr>
          <p:nvPr userDrawn="1"/>
        </p:nvPicPr>
        <p:blipFill>
          <a:blip r:embed="rId2"/>
          <a:stretch>
            <a:fillRect/>
          </a:stretch>
        </p:blipFill>
        <p:spPr>
          <a:xfrm>
            <a:off x="993895" y="500340"/>
            <a:ext cx="7171200" cy="2071410"/>
          </a:xfrm>
          <a:prstGeom prst="rect">
            <a:avLst/>
          </a:prstGeom>
        </p:spPr>
      </p:pic>
      <p:pic>
        <p:nvPicPr>
          <p:cNvPr id="15" name="Immagine 14">
            <a:extLst>
              <a:ext uri="{FF2B5EF4-FFF2-40B4-BE49-F238E27FC236}">
                <a16:creationId xmlns:a16="http://schemas.microsoft.com/office/drawing/2014/main" id="{CE03647C-732A-7CD0-AD91-05AF9911C223}"/>
              </a:ext>
            </a:extLst>
          </p:cNvPr>
          <p:cNvPicPr>
            <a:picLocks noChangeAspect="1"/>
          </p:cNvPicPr>
          <p:nvPr userDrawn="1"/>
        </p:nvPicPr>
        <p:blipFill>
          <a:blip r:embed="rId3"/>
          <a:stretch>
            <a:fillRect/>
          </a:stretch>
        </p:blipFill>
        <p:spPr>
          <a:xfrm>
            <a:off x="2469060" y="3084848"/>
            <a:ext cx="1569154" cy="150819"/>
          </a:xfrm>
          <a:prstGeom prst="rect">
            <a:avLst/>
          </a:prstGeom>
        </p:spPr>
      </p:pic>
      <p:pic>
        <p:nvPicPr>
          <p:cNvPr id="16" name="Immagine 15">
            <a:extLst>
              <a:ext uri="{FF2B5EF4-FFF2-40B4-BE49-F238E27FC236}">
                <a16:creationId xmlns:a16="http://schemas.microsoft.com/office/drawing/2014/main" id="{AA809D1A-4898-00AC-4358-4CD3ACDCAEEA}"/>
              </a:ext>
            </a:extLst>
          </p:cNvPr>
          <p:cNvPicPr>
            <a:picLocks noChangeAspect="1"/>
          </p:cNvPicPr>
          <p:nvPr userDrawn="1"/>
        </p:nvPicPr>
        <p:blipFill>
          <a:blip r:embed="rId4"/>
          <a:stretch>
            <a:fillRect/>
          </a:stretch>
        </p:blipFill>
        <p:spPr>
          <a:xfrm>
            <a:off x="2459776" y="3345278"/>
            <a:ext cx="1569154" cy="143839"/>
          </a:xfrm>
          <a:prstGeom prst="rect">
            <a:avLst/>
          </a:prstGeom>
        </p:spPr>
      </p:pic>
      <p:pic>
        <p:nvPicPr>
          <p:cNvPr id="18" name="Immagine 17">
            <a:extLst>
              <a:ext uri="{FF2B5EF4-FFF2-40B4-BE49-F238E27FC236}">
                <a16:creationId xmlns:a16="http://schemas.microsoft.com/office/drawing/2014/main" id="{34059C5E-93DA-8B81-7570-79AA451310D8}"/>
              </a:ext>
            </a:extLst>
          </p:cNvPr>
          <p:cNvPicPr>
            <a:picLocks noChangeAspect="1"/>
          </p:cNvPicPr>
          <p:nvPr userDrawn="1"/>
        </p:nvPicPr>
        <p:blipFill>
          <a:blip r:embed="rId5"/>
          <a:stretch>
            <a:fillRect/>
          </a:stretch>
        </p:blipFill>
        <p:spPr>
          <a:xfrm>
            <a:off x="6961909" y="3139499"/>
            <a:ext cx="1267811" cy="332289"/>
          </a:xfrm>
          <a:prstGeom prst="rect">
            <a:avLst/>
          </a:prstGeom>
        </p:spPr>
      </p:pic>
      <p:pic>
        <p:nvPicPr>
          <p:cNvPr id="2" name="Immagine 1">
            <a:extLst>
              <a:ext uri="{FF2B5EF4-FFF2-40B4-BE49-F238E27FC236}">
                <a16:creationId xmlns:a16="http://schemas.microsoft.com/office/drawing/2014/main" id="{CC91B636-B11D-16DE-9168-1BFC689110BF}"/>
              </a:ext>
            </a:extLst>
          </p:cNvPr>
          <p:cNvPicPr>
            <a:picLocks noChangeAspect="1"/>
          </p:cNvPicPr>
          <p:nvPr userDrawn="1"/>
        </p:nvPicPr>
        <p:blipFill>
          <a:blip r:embed="rId6"/>
          <a:stretch>
            <a:fillRect/>
          </a:stretch>
        </p:blipFill>
        <p:spPr>
          <a:xfrm>
            <a:off x="297180" y="4485854"/>
            <a:ext cx="8549640" cy="415335"/>
          </a:xfrm>
          <a:prstGeom prst="rect">
            <a:avLst/>
          </a:prstGeom>
        </p:spPr>
      </p:pic>
    </p:spTree>
    <p:extLst>
      <p:ext uri="{BB962C8B-B14F-4D97-AF65-F5344CB8AC3E}">
        <p14:creationId xmlns:p14="http://schemas.microsoft.com/office/powerpoint/2010/main" val="283002395"/>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orient="horz" pos="3026"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Raleway"/>
              <a:buNone/>
              <a:defRPr sz="2800" b="1">
                <a:latin typeface="Raleway"/>
                <a:ea typeface="Raleway"/>
                <a:cs typeface="Raleway"/>
                <a:sym typeface="Raleway"/>
              </a:defRPr>
            </a:lvl1pPr>
            <a:lvl2pPr lvl="1">
              <a:spcBef>
                <a:spcPts val="0"/>
              </a:spcBef>
              <a:spcAft>
                <a:spcPts val="0"/>
              </a:spcAft>
              <a:buSzPts val="2800"/>
              <a:buFont typeface="Raleway"/>
              <a:buNone/>
              <a:defRPr sz="2800" b="1">
                <a:latin typeface="Raleway"/>
                <a:ea typeface="Raleway"/>
                <a:cs typeface="Raleway"/>
                <a:sym typeface="Raleway"/>
              </a:defRPr>
            </a:lvl2pPr>
            <a:lvl3pPr lvl="2">
              <a:spcBef>
                <a:spcPts val="0"/>
              </a:spcBef>
              <a:spcAft>
                <a:spcPts val="0"/>
              </a:spcAft>
              <a:buSzPts val="2800"/>
              <a:buFont typeface="Raleway"/>
              <a:buNone/>
              <a:defRPr sz="2800" b="1">
                <a:latin typeface="Raleway"/>
                <a:ea typeface="Raleway"/>
                <a:cs typeface="Raleway"/>
                <a:sym typeface="Raleway"/>
              </a:defRPr>
            </a:lvl3pPr>
            <a:lvl4pPr lvl="3">
              <a:spcBef>
                <a:spcPts val="0"/>
              </a:spcBef>
              <a:spcAft>
                <a:spcPts val="0"/>
              </a:spcAft>
              <a:buSzPts val="2800"/>
              <a:buFont typeface="Raleway"/>
              <a:buNone/>
              <a:defRPr sz="2800" b="1">
                <a:latin typeface="Raleway"/>
                <a:ea typeface="Raleway"/>
                <a:cs typeface="Raleway"/>
                <a:sym typeface="Raleway"/>
              </a:defRPr>
            </a:lvl4pPr>
            <a:lvl5pPr lvl="4">
              <a:spcBef>
                <a:spcPts val="0"/>
              </a:spcBef>
              <a:spcAft>
                <a:spcPts val="0"/>
              </a:spcAft>
              <a:buSzPts val="2800"/>
              <a:buFont typeface="Raleway"/>
              <a:buNone/>
              <a:defRPr sz="2800" b="1">
                <a:latin typeface="Raleway"/>
                <a:ea typeface="Raleway"/>
                <a:cs typeface="Raleway"/>
                <a:sym typeface="Raleway"/>
              </a:defRPr>
            </a:lvl5pPr>
            <a:lvl6pPr lvl="5">
              <a:spcBef>
                <a:spcPts val="0"/>
              </a:spcBef>
              <a:spcAft>
                <a:spcPts val="0"/>
              </a:spcAft>
              <a:buSzPts val="2800"/>
              <a:buFont typeface="Raleway"/>
              <a:buNone/>
              <a:defRPr sz="2800" b="1">
                <a:latin typeface="Raleway"/>
                <a:ea typeface="Raleway"/>
                <a:cs typeface="Raleway"/>
                <a:sym typeface="Raleway"/>
              </a:defRPr>
            </a:lvl6pPr>
            <a:lvl7pPr lvl="6">
              <a:spcBef>
                <a:spcPts val="0"/>
              </a:spcBef>
              <a:spcAft>
                <a:spcPts val="0"/>
              </a:spcAft>
              <a:buSzPts val="2800"/>
              <a:buFont typeface="Raleway"/>
              <a:buNone/>
              <a:defRPr sz="2800" b="1">
                <a:latin typeface="Raleway"/>
                <a:ea typeface="Raleway"/>
                <a:cs typeface="Raleway"/>
                <a:sym typeface="Raleway"/>
              </a:defRPr>
            </a:lvl7pPr>
            <a:lvl8pPr lvl="7">
              <a:spcBef>
                <a:spcPts val="0"/>
              </a:spcBef>
              <a:spcAft>
                <a:spcPts val="0"/>
              </a:spcAft>
              <a:buSzPts val="2800"/>
              <a:buFont typeface="Raleway"/>
              <a:buNone/>
              <a:defRPr sz="2800" b="1">
                <a:latin typeface="Raleway"/>
                <a:ea typeface="Raleway"/>
                <a:cs typeface="Raleway"/>
                <a:sym typeface="Raleway"/>
              </a:defRPr>
            </a:lvl8pPr>
            <a:lvl9pPr lvl="8">
              <a:spcBef>
                <a:spcPts val="0"/>
              </a:spcBef>
              <a:spcAft>
                <a:spcPts val="0"/>
              </a:spcAft>
              <a:buSzPts val="2800"/>
              <a:buFont typeface="Raleway"/>
              <a:buNone/>
              <a:defRPr sz="2800" b="1">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marL="914400" lvl="1"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marL="1371600" lvl="2"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marL="1828800" lvl="3"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marL="2286000" lvl="4"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marL="2743200" lvl="5"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marL="3200400" lvl="6"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marL="3657600" lvl="7"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marL="4114800" lvl="8" indent="-29845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it"/>
              <a:t>‹N›</a:t>
            </a:fld>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 id="2147483659"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1;p9">
            <a:extLst>
              <a:ext uri="{FF2B5EF4-FFF2-40B4-BE49-F238E27FC236}">
                <a16:creationId xmlns:a16="http://schemas.microsoft.com/office/drawing/2014/main" id="{6E083F56-B810-85F5-278E-71083B805E54}"/>
              </a:ext>
            </a:extLst>
          </p:cNvPr>
          <p:cNvSpPr txBox="1"/>
          <p:nvPr/>
        </p:nvSpPr>
        <p:spPr>
          <a:xfrm>
            <a:off x="511062" y="2134639"/>
            <a:ext cx="5665149" cy="144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800" b="1" dirty="0">
                <a:latin typeface="Lato"/>
                <a:ea typeface="Lato"/>
                <a:cs typeface="Lato"/>
                <a:sym typeface="Lato"/>
              </a:rPr>
              <a:t>Titolo della Presentazione Titolo della Presentazione Titolo della Presentazione</a:t>
            </a:r>
            <a:endParaRPr sz="2800" b="1" dirty="0">
              <a:latin typeface="Raleway"/>
              <a:ea typeface="Raleway"/>
              <a:cs typeface="Raleway"/>
              <a:sym typeface="Raleway"/>
            </a:endParaRPr>
          </a:p>
        </p:txBody>
      </p:sp>
    </p:spTree>
    <p:extLst>
      <p:ext uri="{BB962C8B-B14F-4D97-AF65-F5344CB8AC3E}">
        <p14:creationId xmlns:p14="http://schemas.microsoft.com/office/powerpoint/2010/main" val="1195787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0"/>
          <p:cNvSpPr txBox="1"/>
          <p:nvPr/>
        </p:nvSpPr>
        <p:spPr>
          <a:xfrm>
            <a:off x="1538500" y="2084700"/>
            <a:ext cx="6873300" cy="1784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it" dirty="0">
                <a:solidFill>
                  <a:srgbClr val="595959"/>
                </a:solidFill>
                <a:latin typeface="Lato"/>
                <a:ea typeface="Lato"/>
                <a:cs typeface="Lato"/>
                <a:sym typeface="Lato"/>
              </a:rPr>
              <a:t>qui il testo Inserisci qui il testo Inserisci qui il testo Inserisci qui il testo Inserisci qui il testo Inserisci </a:t>
            </a:r>
            <a:r>
              <a:rPr lang="it" dirty="0">
                <a:solidFill>
                  <a:schemeClr val="accent1"/>
                </a:solidFill>
                <a:latin typeface="Lato"/>
                <a:ea typeface="Lato"/>
                <a:cs typeface="Lato"/>
                <a:sym typeface="Lato"/>
              </a:rPr>
              <a:t>qui il testo Inserisci qui il testo Inserisci qui il testo Inserisci qui il testo Inserisci qui il testo Inserisci qui il testo Inserisci qui il testo Inserisci qui il testo Inserisci qui il testo Inserisci qui il testo Inserisci qui il testo Inserisci qui il testo Inserisci qui il testo Inserisci qui il testo Inserisci qui il testo Inserisci</a:t>
            </a:r>
            <a:endParaRPr dirty="0">
              <a:solidFill>
                <a:srgbClr val="595959"/>
              </a:solidFill>
              <a:latin typeface="Lato"/>
              <a:ea typeface="Lato"/>
              <a:cs typeface="Lato"/>
              <a:sym typeface="Lato"/>
            </a:endParaRPr>
          </a:p>
        </p:txBody>
      </p:sp>
      <p:sp>
        <p:nvSpPr>
          <p:cNvPr id="57" name="Google Shape;57;p10"/>
          <p:cNvSpPr txBox="1"/>
          <p:nvPr/>
        </p:nvSpPr>
        <p:spPr>
          <a:xfrm>
            <a:off x="593850" y="762550"/>
            <a:ext cx="7956300" cy="72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it" sz="2200" b="1" dirty="0">
                <a:latin typeface="Raleway"/>
                <a:ea typeface="Raleway"/>
                <a:cs typeface="Raleway"/>
                <a:sym typeface="Raleway"/>
              </a:rPr>
              <a:t>Esempio titolo slide Esempio titolo slide</a:t>
            </a:r>
            <a:endParaRPr sz="2200" b="1" dirty="0">
              <a:latin typeface="Raleway"/>
              <a:ea typeface="Raleway"/>
              <a:cs typeface="Raleway"/>
              <a:sym typeface="Raleway"/>
            </a:endParaRPr>
          </a:p>
          <a:p>
            <a:pPr marL="0" lvl="0" indent="0" algn="l" rtl="0">
              <a:lnSpc>
                <a:spcPct val="115000"/>
              </a:lnSpc>
              <a:spcBef>
                <a:spcPts val="0"/>
              </a:spcBef>
              <a:spcAft>
                <a:spcPts val="0"/>
              </a:spcAft>
              <a:buNone/>
            </a:pPr>
            <a:r>
              <a:rPr lang="it" dirty="0">
                <a:latin typeface="Raleway"/>
                <a:ea typeface="Raleway"/>
                <a:cs typeface="Raleway"/>
                <a:sym typeface="Raleway"/>
              </a:rPr>
              <a:t>inserisci qui il sottotitolo</a:t>
            </a:r>
            <a:endParaRPr dirty="0">
              <a:latin typeface="Raleway"/>
              <a:ea typeface="Raleway"/>
              <a:cs typeface="Raleway"/>
              <a:sym typeface="Raleway"/>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77338DA16590324DAA7016A18DDBD7DB" ma:contentTypeVersion="15" ma:contentTypeDescription="Creare un nuovo documento." ma:contentTypeScope="" ma:versionID="a99364bec71dad8f4e7ce13940b05554">
  <xsd:schema xmlns:xsd="http://www.w3.org/2001/XMLSchema" xmlns:xs="http://www.w3.org/2001/XMLSchema" xmlns:p="http://schemas.microsoft.com/office/2006/metadata/properties" xmlns:ns2="f98ccfd2-77aa-4880-9167-9a668c4343c7" xmlns:ns3="94b1fb9e-e37e-4624-9624-4a2df8b76d2b" targetNamespace="http://schemas.microsoft.com/office/2006/metadata/properties" ma:root="true" ma:fieldsID="393eb84df94164daaa3e4b13296da7e0" ns2:_="" ns3:_="">
    <xsd:import namespace="f98ccfd2-77aa-4880-9167-9a668c4343c7"/>
    <xsd:import namespace="94b1fb9e-e37e-4624-9624-4a2df8b76d2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SearchProperties"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8ccfd2-77aa-4880-9167-9a668c43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Tag immagine" ma:readOnly="false" ma:fieldId="{5cf76f15-5ced-4ddc-b409-7134ff3c332f}" ma:taxonomyMulti="true" ma:sspId="3478e995-e009-4de6-a145-1f1a489f3ef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4b1fb9e-e37e-4624-9624-4a2df8b76d2b"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f4eb6d9-5f8d-44fc-86ca-151342a7d7a9}" ma:internalName="TaxCatchAll" ma:showField="CatchAllData" ma:web="94b1fb9e-e37e-4624-9624-4a2df8b76d2b">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94b1fb9e-e37e-4624-9624-4a2df8b76d2b" xsi:nil="true"/>
    <lcf76f155ced4ddcb4097134ff3c332f xmlns="f98ccfd2-77aa-4880-9167-9a668c4343c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2AFD0E6-8CFA-4E84-AB6F-F3A5673FA961}"/>
</file>

<file path=customXml/itemProps2.xml><?xml version="1.0" encoding="utf-8"?>
<ds:datastoreItem xmlns:ds="http://schemas.openxmlformats.org/officeDocument/2006/customXml" ds:itemID="{1C3CCDED-096E-454F-9E04-FC4FCC41CC1E}"/>
</file>

<file path=customXml/itemProps3.xml><?xml version="1.0" encoding="utf-8"?>
<ds:datastoreItem xmlns:ds="http://schemas.openxmlformats.org/officeDocument/2006/customXml" ds:itemID="{3ADE2751-49FA-4671-B022-2D72845AF640}"/>
</file>

<file path=docProps/app.xml><?xml version="1.0" encoding="utf-8"?>
<Properties xmlns="http://schemas.openxmlformats.org/officeDocument/2006/extended-properties" xmlns:vt="http://schemas.openxmlformats.org/officeDocument/2006/docPropsVTypes">
  <TotalTime>83</TotalTime>
  <Words>99</Words>
  <Application>Microsoft Macintosh PowerPoint</Application>
  <PresentationFormat>Presentazione su schermo (16:9)</PresentationFormat>
  <Paragraphs>4</Paragraphs>
  <Slides>3</Slides>
  <Notes>2</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3</vt:i4>
      </vt:variant>
    </vt:vector>
  </HeadingPairs>
  <TitlesOfParts>
    <vt:vector size="7" baseType="lpstr">
      <vt:lpstr>Lato</vt:lpstr>
      <vt:lpstr>Arial</vt:lpstr>
      <vt:lpstr>Raleway</vt:lpstr>
      <vt:lpstr>Streamline</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cp:lastModifiedBy>Microsoft Office User</cp:lastModifiedBy>
  <cp:revision>7</cp:revision>
  <dcterms:modified xsi:type="dcterms:W3CDTF">2025-03-28T16:24:35Z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0x01010077338DA16590324DAA7016A18DDBD7DB</vt:lpwstr>
  </property>
</Properties>
</file>